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6" r:id="rId9"/>
    <p:sldId id="269" r:id="rId10"/>
    <p:sldId id="267" r:id="rId11"/>
    <p:sldId id="268" r:id="rId12"/>
    <p:sldId id="263" r:id="rId13"/>
    <p:sldId id="264" r:id="rId14"/>
    <p:sldId id="270" r:id="rId15"/>
    <p:sldId id="271" r:id="rId16"/>
    <p:sldId id="272" r:id="rId17"/>
    <p:sldId id="273" r:id="rId18"/>
    <p:sldId id="275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avia Baldonado" userId="a79d372ce8f8beae" providerId="LiveId" clId="{D45F72D5-47AA-489E-809D-C6A09C00FAD1}"/>
    <pc:docChg chg="undo custSel addSld delSld modSld sldOrd">
      <pc:chgData name="Flavia Baldonado" userId="a79d372ce8f8beae" providerId="LiveId" clId="{D45F72D5-47AA-489E-809D-C6A09C00FAD1}" dt="2022-11-16T00:01:34.242" v="1620" actId="478"/>
      <pc:docMkLst>
        <pc:docMk/>
      </pc:docMkLst>
      <pc:sldChg chg="modSp new mod">
        <pc:chgData name="Flavia Baldonado" userId="a79d372ce8f8beae" providerId="LiveId" clId="{D45F72D5-47AA-489E-809D-C6A09C00FAD1}" dt="2022-11-14T17:36:37.011" v="144" actId="20577"/>
        <pc:sldMkLst>
          <pc:docMk/>
          <pc:sldMk cId="2196309434" sldId="256"/>
        </pc:sldMkLst>
        <pc:spChg chg="mod">
          <ac:chgData name="Flavia Baldonado" userId="a79d372ce8f8beae" providerId="LiveId" clId="{D45F72D5-47AA-489E-809D-C6A09C00FAD1}" dt="2022-11-14T17:36:37.011" v="144" actId="20577"/>
          <ac:spMkLst>
            <pc:docMk/>
            <pc:sldMk cId="2196309434" sldId="256"/>
            <ac:spMk id="2" creationId="{797539E5-6285-293A-8B82-FA3A05CC9203}"/>
          </ac:spMkLst>
        </pc:spChg>
        <pc:spChg chg="mod">
          <ac:chgData name="Flavia Baldonado" userId="a79d372ce8f8beae" providerId="LiveId" clId="{D45F72D5-47AA-489E-809D-C6A09C00FAD1}" dt="2022-11-14T17:34:26.005" v="105" actId="20577"/>
          <ac:spMkLst>
            <pc:docMk/>
            <pc:sldMk cId="2196309434" sldId="256"/>
            <ac:spMk id="3" creationId="{72F3186B-428A-980C-6883-EB174BE53B2F}"/>
          </ac:spMkLst>
        </pc:spChg>
      </pc:sldChg>
      <pc:sldChg chg="addSp modSp new mod">
        <pc:chgData name="Flavia Baldonado" userId="a79d372ce8f8beae" providerId="LiveId" clId="{D45F72D5-47AA-489E-809D-C6A09C00FAD1}" dt="2022-11-15T23:36:43.268" v="1488" actId="732"/>
        <pc:sldMkLst>
          <pc:docMk/>
          <pc:sldMk cId="2414951255" sldId="257"/>
        </pc:sldMkLst>
        <pc:spChg chg="mod">
          <ac:chgData name="Flavia Baldonado" userId="a79d372ce8f8beae" providerId="LiveId" clId="{D45F72D5-47AA-489E-809D-C6A09C00FAD1}" dt="2022-11-14T17:37:06.098" v="170" actId="20577"/>
          <ac:spMkLst>
            <pc:docMk/>
            <pc:sldMk cId="2414951255" sldId="257"/>
            <ac:spMk id="2" creationId="{A5915D1B-476F-8103-518B-CAEDCDF91EB5}"/>
          </ac:spMkLst>
        </pc:spChg>
        <pc:picChg chg="add mod ord modCrop">
          <ac:chgData name="Flavia Baldonado" userId="a79d372ce8f8beae" providerId="LiveId" clId="{D45F72D5-47AA-489E-809D-C6A09C00FAD1}" dt="2022-11-15T23:36:43.268" v="1488" actId="732"/>
          <ac:picMkLst>
            <pc:docMk/>
            <pc:sldMk cId="2414951255" sldId="257"/>
            <ac:picMk id="4" creationId="{02948769-FA19-ACFD-5030-324A70948F62}"/>
          </ac:picMkLst>
        </pc:picChg>
      </pc:sldChg>
      <pc:sldChg chg="modSp new add del mod">
        <pc:chgData name="Flavia Baldonado" userId="a79d372ce8f8beae" providerId="LiveId" clId="{D45F72D5-47AA-489E-809D-C6A09C00FAD1}" dt="2022-11-14T17:46:31.863" v="194" actId="47"/>
        <pc:sldMkLst>
          <pc:docMk/>
          <pc:sldMk cId="1418049853" sldId="258"/>
        </pc:sldMkLst>
        <pc:spChg chg="mod">
          <ac:chgData name="Flavia Baldonado" userId="a79d372ce8f8beae" providerId="LiveId" clId="{D45F72D5-47AA-489E-809D-C6A09C00FAD1}" dt="2022-11-14T17:38:10.493" v="172"/>
          <ac:spMkLst>
            <pc:docMk/>
            <pc:sldMk cId="1418049853" sldId="258"/>
            <ac:spMk id="2" creationId="{C7E3F4B3-4D0F-FF84-268A-848D795FED5E}"/>
          </ac:spMkLst>
        </pc:spChg>
        <pc:spChg chg="mod">
          <ac:chgData name="Flavia Baldonado" userId="a79d372ce8f8beae" providerId="LiveId" clId="{D45F72D5-47AA-489E-809D-C6A09C00FAD1}" dt="2022-11-14T17:38:41.445" v="175" actId="27636"/>
          <ac:spMkLst>
            <pc:docMk/>
            <pc:sldMk cId="1418049853" sldId="258"/>
            <ac:spMk id="3" creationId="{76BBFDCD-6D72-3FD4-4FE1-13B7C607C688}"/>
          </ac:spMkLst>
        </pc:spChg>
        <pc:spChg chg="mod">
          <ac:chgData name="Flavia Baldonado" userId="a79d372ce8f8beae" providerId="LiveId" clId="{D45F72D5-47AA-489E-809D-C6A09C00FAD1}" dt="2022-11-14T17:41:38.225" v="176"/>
          <ac:spMkLst>
            <pc:docMk/>
            <pc:sldMk cId="1418049853" sldId="258"/>
            <ac:spMk id="4" creationId="{5E89B0A1-30C5-0169-D24B-6736E0B02C98}"/>
          </ac:spMkLst>
        </pc:spChg>
      </pc:sldChg>
      <pc:sldChg chg="modSp new mod">
        <pc:chgData name="Flavia Baldonado" userId="a79d372ce8f8beae" providerId="LiveId" clId="{D45F72D5-47AA-489E-809D-C6A09C00FAD1}" dt="2022-11-14T17:45:42.286" v="193"/>
        <pc:sldMkLst>
          <pc:docMk/>
          <pc:sldMk cId="1017094266" sldId="259"/>
        </pc:sldMkLst>
        <pc:spChg chg="mod">
          <ac:chgData name="Flavia Baldonado" userId="a79d372ce8f8beae" providerId="LiveId" clId="{D45F72D5-47AA-489E-809D-C6A09C00FAD1}" dt="2022-11-14T17:42:48.051" v="182"/>
          <ac:spMkLst>
            <pc:docMk/>
            <pc:sldMk cId="1017094266" sldId="259"/>
            <ac:spMk id="2" creationId="{C3676F21-38F8-AAF8-C6FE-15F4032B4650}"/>
          </ac:spMkLst>
        </pc:spChg>
        <pc:spChg chg="mod">
          <ac:chgData name="Flavia Baldonado" userId="a79d372ce8f8beae" providerId="LiveId" clId="{D45F72D5-47AA-489E-809D-C6A09C00FAD1}" dt="2022-11-14T17:45:29.999" v="192" actId="20577"/>
          <ac:spMkLst>
            <pc:docMk/>
            <pc:sldMk cId="1017094266" sldId="259"/>
            <ac:spMk id="3" creationId="{59D025F6-5AE8-FFF0-198C-31850FDD451D}"/>
          </ac:spMkLst>
        </pc:spChg>
        <pc:spChg chg="mod">
          <ac:chgData name="Flavia Baldonado" userId="a79d372ce8f8beae" providerId="LiveId" clId="{D45F72D5-47AA-489E-809D-C6A09C00FAD1}" dt="2022-11-14T17:43:06.317" v="186" actId="27636"/>
          <ac:spMkLst>
            <pc:docMk/>
            <pc:sldMk cId="1017094266" sldId="259"/>
            <ac:spMk id="4" creationId="{C15B68F6-3242-99E9-BCEE-863BED06A12B}"/>
          </ac:spMkLst>
        </pc:spChg>
        <pc:spChg chg="mod">
          <ac:chgData name="Flavia Baldonado" userId="a79d372ce8f8beae" providerId="LiveId" clId="{D45F72D5-47AA-489E-809D-C6A09C00FAD1}" dt="2022-11-14T17:43:14.071" v="187"/>
          <ac:spMkLst>
            <pc:docMk/>
            <pc:sldMk cId="1017094266" sldId="259"/>
            <ac:spMk id="5" creationId="{507A5247-FD02-2E7C-13BD-21FF21A3780A}"/>
          </ac:spMkLst>
        </pc:spChg>
        <pc:spChg chg="mod">
          <ac:chgData name="Flavia Baldonado" userId="a79d372ce8f8beae" providerId="LiveId" clId="{D45F72D5-47AA-489E-809D-C6A09C00FAD1}" dt="2022-11-14T17:45:42.286" v="193"/>
          <ac:spMkLst>
            <pc:docMk/>
            <pc:sldMk cId="1017094266" sldId="259"/>
            <ac:spMk id="6" creationId="{777CC85E-9E90-ED5A-EEAF-19D197C0CE5C}"/>
          </ac:spMkLst>
        </pc:spChg>
      </pc:sldChg>
      <pc:sldChg chg="new del">
        <pc:chgData name="Flavia Baldonado" userId="a79d372ce8f8beae" providerId="LiveId" clId="{D45F72D5-47AA-489E-809D-C6A09C00FAD1}" dt="2022-11-14T17:42:29.459" v="178" actId="680"/>
        <pc:sldMkLst>
          <pc:docMk/>
          <pc:sldMk cId="3134370094" sldId="259"/>
        </pc:sldMkLst>
      </pc:sldChg>
      <pc:sldChg chg="new del">
        <pc:chgData name="Flavia Baldonado" userId="a79d372ce8f8beae" providerId="LiveId" clId="{D45F72D5-47AA-489E-809D-C6A09C00FAD1}" dt="2022-11-14T17:42:32.998" v="180" actId="680"/>
        <pc:sldMkLst>
          <pc:docMk/>
          <pc:sldMk cId="3867489403" sldId="259"/>
        </pc:sldMkLst>
      </pc:sldChg>
      <pc:sldChg chg="modSp new del mod">
        <pc:chgData name="Flavia Baldonado" userId="a79d372ce8f8beae" providerId="LiveId" clId="{D45F72D5-47AA-489E-809D-C6A09C00FAD1}" dt="2022-11-14T17:49:43.532" v="216" actId="680"/>
        <pc:sldMkLst>
          <pc:docMk/>
          <pc:sldMk cId="1567732613" sldId="260"/>
        </pc:sldMkLst>
        <pc:spChg chg="mod">
          <ac:chgData name="Flavia Baldonado" userId="a79d372ce8f8beae" providerId="LiveId" clId="{D45F72D5-47AA-489E-809D-C6A09C00FAD1}" dt="2022-11-14T17:49:42.479" v="213"/>
          <ac:spMkLst>
            <pc:docMk/>
            <pc:sldMk cId="1567732613" sldId="260"/>
            <ac:spMk id="3" creationId="{A05FC7C0-D122-82AE-C692-2E9C84BECA50}"/>
          </ac:spMkLst>
        </pc:spChg>
        <pc:spChg chg="mod">
          <ac:chgData name="Flavia Baldonado" userId="a79d372ce8f8beae" providerId="LiveId" clId="{D45F72D5-47AA-489E-809D-C6A09C00FAD1}" dt="2022-11-14T17:49:43.130" v="215"/>
          <ac:spMkLst>
            <pc:docMk/>
            <pc:sldMk cId="1567732613" sldId="260"/>
            <ac:spMk id="4" creationId="{4C36346E-C489-7F91-6960-62350B418C5B}"/>
          </ac:spMkLst>
        </pc:spChg>
        <pc:spChg chg="mod">
          <ac:chgData name="Flavia Baldonado" userId="a79d372ce8f8beae" providerId="LiveId" clId="{D45F72D5-47AA-489E-809D-C6A09C00FAD1}" dt="2022-11-14T17:49:43.130" v="215"/>
          <ac:spMkLst>
            <pc:docMk/>
            <pc:sldMk cId="1567732613" sldId="260"/>
            <ac:spMk id="6" creationId="{EA47BC70-C8B7-8600-0043-4B2CF7F097AD}"/>
          </ac:spMkLst>
        </pc:spChg>
      </pc:sldChg>
      <pc:sldChg chg="modSp new mod">
        <pc:chgData name="Flavia Baldonado" userId="a79d372ce8f8beae" providerId="LiveId" clId="{D45F72D5-47AA-489E-809D-C6A09C00FAD1}" dt="2022-11-14T17:51:57.181" v="232" actId="20577"/>
        <pc:sldMkLst>
          <pc:docMk/>
          <pc:sldMk cId="2063147636" sldId="260"/>
        </pc:sldMkLst>
        <pc:spChg chg="mod">
          <ac:chgData name="Flavia Baldonado" userId="a79d372ce8f8beae" providerId="LiveId" clId="{D45F72D5-47AA-489E-809D-C6A09C00FAD1}" dt="2022-11-14T17:50:17.425" v="226"/>
          <ac:spMkLst>
            <pc:docMk/>
            <pc:sldMk cId="2063147636" sldId="260"/>
            <ac:spMk id="2" creationId="{9D57C239-5C42-D435-D61B-8AA37F4FDB3B}"/>
          </ac:spMkLst>
        </pc:spChg>
        <pc:spChg chg="mod">
          <ac:chgData name="Flavia Baldonado" userId="a79d372ce8f8beae" providerId="LiveId" clId="{D45F72D5-47AA-489E-809D-C6A09C00FAD1}" dt="2022-11-14T17:50:05.591" v="225" actId="20577"/>
          <ac:spMkLst>
            <pc:docMk/>
            <pc:sldMk cId="2063147636" sldId="260"/>
            <ac:spMk id="3" creationId="{B6382E26-F8D3-DCD2-2D15-73B09C901994}"/>
          </ac:spMkLst>
        </pc:spChg>
        <pc:spChg chg="mod">
          <ac:chgData name="Flavia Baldonado" userId="a79d372ce8f8beae" providerId="LiveId" clId="{D45F72D5-47AA-489E-809D-C6A09C00FAD1}" dt="2022-11-14T17:49:57.656" v="220" actId="27636"/>
          <ac:spMkLst>
            <pc:docMk/>
            <pc:sldMk cId="2063147636" sldId="260"/>
            <ac:spMk id="4" creationId="{1448AAB8-BAE2-C7B3-6525-3A3AE1174498}"/>
          </ac:spMkLst>
        </pc:spChg>
        <pc:spChg chg="mod">
          <ac:chgData name="Flavia Baldonado" userId="a79d372ce8f8beae" providerId="LiveId" clId="{D45F72D5-47AA-489E-809D-C6A09C00FAD1}" dt="2022-11-14T17:51:57.181" v="232" actId="20577"/>
          <ac:spMkLst>
            <pc:docMk/>
            <pc:sldMk cId="2063147636" sldId="260"/>
            <ac:spMk id="5" creationId="{0A8000E6-BFED-04E3-0B3C-D8CF454EC9C4}"/>
          </ac:spMkLst>
        </pc:spChg>
        <pc:spChg chg="mod">
          <ac:chgData name="Flavia Baldonado" userId="a79d372ce8f8beae" providerId="LiveId" clId="{D45F72D5-47AA-489E-809D-C6A09C00FAD1}" dt="2022-11-14T17:51:52.612" v="227"/>
          <ac:spMkLst>
            <pc:docMk/>
            <pc:sldMk cId="2063147636" sldId="260"/>
            <ac:spMk id="6" creationId="{D89C2801-D1EB-0116-0158-E011532E4F48}"/>
          </ac:spMkLst>
        </pc:spChg>
      </pc:sldChg>
      <pc:sldChg chg="addSp delSp modSp new mod">
        <pc:chgData name="Flavia Baldonado" userId="a79d372ce8f8beae" providerId="LiveId" clId="{D45F72D5-47AA-489E-809D-C6A09C00FAD1}" dt="2022-11-15T23:47:59.533" v="1543" actId="14100"/>
        <pc:sldMkLst>
          <pc:docMk/>
          <pc:sldMk cId="2530802958" sldId="261"/>
        </pc:sldMkLst>
        <pc:spChg chg="mod">
          <ac:chgData name="Flavia Baldonado" userId="a79d372ce8f8beae" providerId="LiveId" clId="{D45F72D5-47AA-489E-809D-C6A09C00FAD1}" dt="2022-11-14T17:58:06.755" v="237" actId="113"/>
          <ac:spMkLst>
            <pc:docMk/>
            <pc:sldMk cId="2530802958" sldId="261"/>
            <ac:spMk id="2" creationId="{1546DB8D-DE3E-C8D7-E852-AB3CAFB00C2B}"/>
          </ac:spMkLst>
        </pc:spChg>
        <pc:picChg chg="add del mod">
          <ac:chgData name="Flavia Baldonado" userId="a79d372ce8f8beae" providerId="LiveId" clId="{D45F72D5-47AA-489E-809D-C6A09C00FAD1}" dt="2022-11-15T23:41:10.719" v="1519" actId="478"/>
          <ac:picMkLst>
            <pc:docMk/>
            <pc:sldMk cId="2530802958" sldId="261"/>
            <ac:picMk id="4" creationId="{EF0DA231-4459-60C8-AEB4-17E6D214DFEE}"/>
          </ac:picMkLst>
        </pc:picChg>
        <pc:picChg chg="add del mod">
          <ac:chgData name="Flavia Baldonado" userId="a79d372ce8f8beae" providerId="LiveId" clId="{D45F72D5-47AA-489E-809D-C6A09C00FAD1}" dt="2022-11-15T23:41:22.563" v="1521" actId="931"/>
          <ac:picMkLst>
            <pc:docMk/>
            <pc:sldMk cId="2530802958" sldId="261"/>
            <ac:picMk id="6" creationId="{08B0B227-4D78-A49E-5A7C-E0E9C7AB723F}"/>
          </ac:picMkLst>
        </pc:picChg>
        <pc:picChg chg="add del mod ord">
          <ac:chgData name="Flavia Baldonado" userId="a79d372ce8f8beae" providerId="LiveId" clId="{D45F72D5-47AA-489E-809D-C6A09C00FAD1}" dt="2022-11-15T23:42:33.666" v="1531" actId="478"/>
          <ac:picMkLst>
            <pc:docMk/>
            <pc:sldMk cId="2530802958" sldId="261"/>
            <ac:picMk id="8" creationId="{A6D2872A-9A5B-46D9-D522-AC6EB3F28B34}"/>
          </ac:picMkLst>
        </pc:picChg>
        <pc:picChg chg="add del mod">
          <ac:chgData name="Flavia Baldonado" userId="a79d372ce8f8beae" providerId="LiveId" clId="{D45F72D5-47AA-489E-809D-C6A09C00FAD1}" dt="2022-11-15T23:46:26.448" v="1535" actId="478"/>
          <ac:picMkLst>
            <pc:docMk/>
            <pc:sldMk cId="2530802958" sldId="261"/>
            <ac:picMk id="10" creationId="{E332F9A0-B213-450F-3CF1-C59EC08836CE}"/>
          </ac:picMkLst>
        </pc:picChg>
        <pc:picChg chg="add mod">
          <ac:chgData name="Flavia Baldonado" userId="a79d372ce8f8beae" providerId="LiveId" clId="{D45F72D5-47AA-489E-809D-C6A09C00FAD1}" dt="2022-11-15T23:47:59.533" v="1543" actId="14100"/>
          <ac:picMkLst>
            <pc:docMk/>
            <pc:sldMk cId="2530802958" sldId="261"/>
            <ac:picMk id="12" creationId="{51580F93-BB68-E6CD-B791-4CC35E8ED492}"/>
          </ac:picMkLst>
        </pc:picChg>
      </pc:sldChg>
      <pc:sldChg chg="modSp new mod">
        <pc:chgData name="Flavia Baldonado" userId="a79d372ce8f8beae" providerId="LiveId" clId="{D45F72D5-47AA-489E-809D-C6A09C00FAD1}" dt="2022-11-14T17:59:03.417" v="240"/>
        <pc:sldMkLst>
          <pc:docMk/>
          <pc:sldMk cId="2792069197" sldId="262"/>
        </pc:sldMkLst>
        <pc:spChg chg="mod">
          <ac:chgData name="Flavia Baldonado" userId="a79d372ce8f8beae" providerId="LiveId" clId="{D45F72D5-47AA-489E-809D-C6A09C00FAD1}" dt="2022-11-14T17:58:51.736" v="239"/>
          <ac:spMkLst>
            <pc:docMk/>
            <pc:sldMk cId="2792069197" sldId="262"/>
            <ac:spMk id="2" creationId="{7AE66B03-D51E-DA97-3364-0C13E67C40B2}"/>
          </ac:spMkLst>
        </pc:spChg>
        <pc:spChg chg="mod">
          <ac:chgData name="Flavia Baldonado" userId="a79d372ce8f8beae" providerId="LiveId" clId="{D45F72D5-47AA-489E-809D-C6A09C00FAD1}" dt="2022-11-14T17:58:42.591" v="238"/>
          <ac:spMkLst>
            <pc:docMk/>
            <pc:sldMk cId="2792069197" sldId="262"/>
            <ac:spMk id="3" creationId="{1AC1DDD3-0BEF-ADA6-B630-8FE0BF073295}"/>
          </ac:spMkLst>
        </pc:spChg>
        <pc:spChg chg="mod">
          <ac:chgData name="Flavia Baldonado" userId="a79d372ce8f8beae" providerId="LiveId" clId="{D45F72D5-47AA-489E-809D-C6A09C00FAD1}" dt="2022-11-14T17:59:03.417" v="240"/>
          <ac:spMkLst>
            <pc:docMk/>
            <pc:sldMk cId="2792069197" sldId="262"/>
            <ac:spMk id="4" creationId="{352EDA8F-D7F0-E93E-8802-E58B64CF8458}"/>
          </ac:spMkLst>
        </pc:spChg>
      </pc:sldChg>
      <pc:sldChg chg="modSp new mod ord">
        <pc:chgData name="Flavia Baldonado" userId="a79d372ce8f8beae" providerId="LiveId" clId="{D45F72D5-47AA-489E-809D-C6A09C00FAD1}" dt="2022-11-15T23:53:55.670" v="1580" actId="20577"/>
        <pc:sldMkLst>
          <pc:docMk/>
          <pc:sldMk cId="3277359843" sldId="263"/>
        </pc:sldMkLst>
        <pc:spChg chg="mod">
          <ac:chgData name="Flavia Baldonado" userId="a79d372ce8f8beae" providerId="LiveId" clId="{D45F72D5-47AA-489E-809D-C6A09C00FAD1}" dt="2022-11-14T18:01:11.044" v="264" actId="20577"/>
          <ac:spMkLst>
            <pc:docMk/>
            <pc:sldMk cId="3277359843" sldId="263"/>
            <ac:spMk id="2" creationId="{2071CF32-4A31-0FDD-0010-C152CCCF44AD}"/>
          </ac:spMkLst>
        </pc:spChg>
        <pc:spChg chg="mod">
          <ac:chgData name="Flavia Baldonado" userId="a79d372ce8f8beae" providerId="LiveId" clId="{D45F72D5-47AA-489E-809D-C6A09C00FAD1}" dt="2022-11-14T18:17:11.322" v="371" actId="20577"/>
          <ac:spMkLst>
            <pc:docMk/>
            <pc:sldMk cId="3277359843" sldId="263"/>
            <ac:spMk id="3" creationId="{2296510F-466E-ADE6-3590-A11D6E418598}"/>
          </ac:spMkLst>
        </pc:spChg>
        <pc:spChg chg="mod">
          <ac:chgData name="Flavia Baldonado" userId="a79d372ce8f8beae" providerId="LiveId" clId="{D45F72D5-47AA-489E-809D-C6A09C00FAD1}" dt="2022-11-15T23:53:55.670" v="1580" actId="20577"/>
          <ac:spMkLst>
            <pc:docMk/>
            <pc:sldMk cId="3277359843" sldId="263"/>
            <ac:spMk id="4" creationId="{D4EAA36B-A508-52D0-4146-A7DA99E614F4}"/>
          </ac:spMkLst>
        </pc:spChg>
      </pc:sldChg>
      <pc:sldChg chg="addSp modSp new mod ord">
        <pc:chgData name="Flavia Baldonado" userId="a79d372ce8f8beae" providerId="LiveId" clId="{D45F72D5-47AA-489E-809D-C6A09C00FAD1}" dt="2022-11-15T23:53:29.488" v="1579" actId="732"/>
        <pc:sldMkLst>
          <pc:docMk/>
          <pc:sldMk cId="3013316075" sldId="264"/>
        </pc:sldMkLst>
        <pc:spChg chg="mod">
          <ac:chgData name="Flavia Baldonado" userId="a79d372ce8f8beae" providerId="LiveId" clId="{D45F72D5-47AA-489E-809D-C6A09C00FAD1}" dt="2022-11-14T18:02:35.721" v="270"/>
          <ac:spMkLst>
            <pc:docMk/>
            <pc:sldMk cId="3013316075" sldId="264"/>
            <ac:spMk id="2" creationId="{028A55DB-D99C-B004-A8FE-7779FFFBADA4}"/>
          </ac:spMkLst>
        </pc:spChg>
        <pc:spChg chg="mod">
          <ac:chgData name="Flavia Baldonado" userId="a79d372ce8f8beae" providerId="LiveId" clId="{D45F72D5-47AA-489E-809D-C6A09C00FAD1}" dt="2022-11-15T23:51:37.319" v="1570" actId="27636"/>
          <ac:spMkLst>
            <pc:docMk/>
            <pc:sldMk cId="3013316075" sldId="264"/>
            <ac:spMk id="3" creationId="{F83F856A-7972-282C-E1B9-25E1E0E8AF9C}"/>
          </ac:spMkLst>
        </pc:spChg>
        <pc:spChg chg="mod">
          <ac:chgData name="Flavia Baldonado" userId="a79d372ce8f8beae" providerId="LiveId" clId="{D45F72D5-47AA-489E-809D-C6A09C00FAD1}" dt="2022-11-15T23:51:37.319" v="1571" actId="27636"/>
          <ac:spMkLst>
            <pc:docMk/>
            <pc:sldMk cId="3013316075" sldId="264"/>
            <ac:spMk id="4" creationId="{B0AA044F-8F16-1900-A1A3-2A5A072EFEB0}"/>
          </ac:spMkLst>
        </pc:spChg>
        <pc:picChg chg="add mod ord modCrop">
          <ac:chgData name="Flavia Baldonado" userId="a79d372ce8f8beae" providerId="LiveId" clId="{D45F72D5-47AA-489E-809D-C6A09C00FAD1}" dt="2022-11-15T23:53:29.488" v="1579" actId="732"/>
          <ac:picMkLst>
            <pc:docMk/>
            <pc:sldMk cId="3013316075" sldId="264"/>
            <ac:picMk id="6" creationId="{0BE004A0-8F22-BF22-C0B2-B9390C8F3E60}"/>
          </ac:picMkLst>
        </pc:picChg>
      </pc:sldChg>
      <pc:sldChg chg="new del">
        <pc:chgData name="Flavia Baldonado" userId="a79d372ce8f8beae" providerId="LiveId" clId="{D45F72D5-47AA-489E-809D-C6A09C00FAD1}" dt="2022-11-14T18:18:32.703" v="431" actId="680"/>
        <pc:sldMkLst>
          <pc:docMk/>
          <pc:sldMk cId="1893728246" sldId="265"/>
        </pc:sldMkLst>
      </pc:sldChg>
      <pc:sldChg chg="addSp delSp modSp new mod">
        <pc:chgData name="Flavia Baldonado" userId="a79d372ce8f8beae" providerId="LiveId" clId="{D45F72D5-47AA-489E-809D-C6A09C00FAD1}" dt="2022-11-15T23:38:58.601" v="1504" actId="478"/>
        <pc:sldMkLst>
          <pc:docMk/>
          <pc:sldMk cId="4046108393" sldId="265"/>
        </pc:sldMkLst>
        <pc:spChg chg="mod">
          <ac:chgData name="Flavia Baldonado" userId="a79d372ce8f8beae" providerId="LiveId" clId="{D45F72D5-47AA-489E-809D-C6A09C00FAD1}" dt="2022-11-15T23:37:09.201" v="1489"/>
          <ac:spMkLst>
            <pc:docMk/>
            <pc:sldMk cId="4046108393" sldId="265"/>
            <ac:spMk id="2" creationId="{99228076-E2E0-6B5F-0201-F70E206FEC6D}"/>
          </ac:spMkLst>
        </pc:spChg>
        <pc:spChg chg="mod">
          <ac:chgData name="Flavia Baldonado" userId="a79d372ce8f8beae" providerId="LiveId" clId="{D45F72D5-47AA-489E-809D-C6A09C00FAD1}" dt="2022-11-15T23:38:17.659" v="1503" actId="14100"/>
          <ac:spMkLst>
            <pc:docMk/>
            <pc:sldMk cId="4046108393" sldId="265"/>
            <ac:spMk id="3" creationId="{37AF48FE-B683-2DF2-6EB3-6F3479EFBC00}"/>
          </ac:spMkLst>
        </pc:spChg>
        <pc:picChg chg="add del mod ord">
          <ac:chgData name="Flavia Baldonado" userId="a79d372ce8f8beae" providerId="LiveId" clId="{D45F72D5-47AA-489E-809D-C6A09C00FAD1}" dt="2022-11-15T23:38:58.601" v="1504" actId="478"/>
          <ac:picMkLst>
            <pc:docMk/>
            <pc:sldMk cId="4046108393" sldId="265"/>
            <ac:picMk id="5" creationId="{F0FB7A74-6BA9-406D-15E7-4F99D810460E}"/>
          </ac:picMkLst>
        </pc:picChg>
      </pc:sldChg>
      <pc:sldChg chg="modSp new mod">
        <pc:chgData name="Flavia Baldonado" userId="a79d372ce8f8beae" providerId="LiveId" clId="{D45F72D5-47AA-489E-809D-C6A09C00FAD1}" dt="2022-11-15T23:55:15.695" v="1613" actId="20577"/>
        <pc:sldMkLst>
          <pc:docMk/>
          <pc:sldMk cId="68898774" sldId="266"/>
        </pc:sldMkLst>
        <pc:spChg chg="mod">
          <ac:chgData name="Flavia Baldonado" userId="a79d372ce8f8beae" providerId="LiveId" clId="{D45F72D5-47AA-489E-809D-C6A09C00FAD1}" dt="2022-11-15T23:16:37.899" v="806" actId="20577"/>
          <ac:spMkLst>
            <pc:docMk/>
            <pc:sldMk cId="68898774" sldId="266"/>
            <ac:spMk id="2" creationId="{BB0D2941-9A05-9034-0420-2652B3D79EC0}"/>
          </ac:spMkLst>
        </pc:spChg>
        <pc:spChg chg="mod">
          <ac:chgData name="Flavia Baldonado" userId="a79d372ce8f8beae" providerId="LiveId" clId="{D45F72D5-47AA-489E-809D-C6A09C00FAD1}" dt="2022-11-15T23:55:15.695" v="1613" actId="20577"/>
          <ac:spMkLst>
            <pc:docMk/>
            <pc:sldMk cId="68898774" sldId="266"/>
            <ac:spMk id="3" creationId="{9BCDD2DF-8643-F88B-59CE-6A930E1F10F6}"/>
          </ac:spMkLst>
        </pc:spChg>
      </pc:sldChg>
      <pc:sldChg chg="addSp modSp new mod">
        <pc:chgData name="Flavia Baldonado" userId="a79d372ce8f8beae" providerId="LiveId" clId="{D45F72D5-47AA-489E-809D-C6A09C00FAD1}" dt="2022-11-15T23:48:53.293" v="1558" actId="14100"/>
        <pc:sldMkLst>
          <pc:docMk/>
          <pc:sldMk cId="1081525013" sldId="267"/>
        </pc:sldMkLst>
        <pc:spChg chg="mod">
          <ac:chgData name="Flavia Baldonado" userId="a79d372ce8f8beae" providerId="LiveId" clId="{D45F72D5-47AA-489E-809D-C6A09C00FAD1}" dt="2022-11-15T23:20:20.385" v="843"/>
          <ac:spMkLst>
            <pc:docMk/>
            <pc:sldMk cId="1081525013" sldId="267"/>
            <ac:spMk id="2" creationId="{93C563D2-1D81-F341-32AF-3877FADB7058}"/>
          </ac:spMkLst>
        </pc:spChg>
        <pc:spChg chg="mod">
          <ac:chgData name="Flavia Baldonado" userId="a79d372ce8f8beae" providerId="LiveId" clId="{D45F72D5-47AA-489E-809D-C6A09C00FAD1}" dt="2022-11-15T23:48:30.788" v="1553" actId="14100"/>
          <ac:spMkLst>
            <pc:docMk/>
            <pc:sldMk cId="1081525013" sldId="267"/>
            <ac:spMk id="3" creationId="{B6DF5F4B-84F8-474F-E53E-C4FB4E28E1BC}"/>
          </ac:spMkLst>
        </pc:spChg>
        <pc:picChg chg="add mod">
          <ac:chgData name="Flavia Baldonado" userId="a79d372ce8f8beae" providerId="LiveId" clId="{D45F72D5-47AA-489E-809D-C6A09C00FAD1}" dt="2022-11-15T23:48:53.293" v="1558" actId="14100"/>
          <ac:picMkLst>
            <pc:docMk/>
            <pc:sldMk cId="1081525013" sldId="267"/>
            <ac:picMk id="5" creationId="{7F9E9F7F-DAE4-BE93-83B5-186F74525DE5}"/>
          </ac:picMkLst>
        </pc:picChg>
      </pc:sldChg>
      <pc:sldChg chg="addSp modSp new mod">
        <pc:chgData name="Flavia Baldonado" userId="a79d372ce8f8beae" providerId="LiveId" clId="{D45F72D5-47AA-489E-809D-C6A09C00FAD1}" dt="2022-11-15T23:49:52.332" v="1565" actId="1076"/>
        <pc:sldMkLst>
          <pc:docMk/>
          <pc:sldMk cId="400661200" sldId="268"/>
        </pc:sldMkLst>
        <pc:spChg chg="mod">
          <ac:chgData name="Flavia Baldonado" userId="a79d372ce8f8beae" providerId="LiveId" clId="{D45F72D5-47AA-489E-809D-C6A09C00FAD1}" dt="2022-11-15T23:26:01.580" v="1120"/>
          <ac:spMkLst>
            <pc:docMk/>
            <pc:sldMk cId="400661200" sldId="268"/>
            <ac:spMk id="2" creationId="{19AC1F4A-266A-EC32-3315-1D621517B312}"/>
          </ac:spMkLst>
        </pc:spChg>
        <pc:spChg chg="mod">
          <ac:chgData name="Flavia Baldonado" userId="a79d372ce8f8beae" providerId="LiveId" clId="{D45F72D5-47AA-489E-809D-C6A09C00FAD1}" dt="2022-11-15T23:49:12.828" v="1563" actId="14100"/>
          <ac:spMkLst>
            <pc:docMk/>
            <pc:sldMk cId="400661200" sldId="268"/>
            <ac:spMk id="3" creationId="{3FEA9539-0DC8-8F68-B021-55FAFBC00DA8}"/>
          </ac:spMkLst>
        </pc:spChg>
        <pc:picChg chg="add mod">
          <ac:chgData name="Flavia Baldonado" userId="a79d372ce8f8beae" providerId="LiveId" clId="{D45F72D5-47AA-489E-809D-C6A09C00FAD1}" dt="2022-11-15T23:49:52.332" v="1565" actId="1076"/>
          <ac:picMkLst>
            <pc:docMk/>
            <pc:sldMk cId="400661200" sldId="268"/>
            <ac:picMk id="5" creationId="{2011B05E-E382-A88E-10D7-BB1849A48156}"/>
          </ac:picMkLst>
        </pc:picChg>
      </pc:sldChg>
      <pc:sldChg chg="addSp modSp new mod ord">
        <pc:chgData name="Flavia Baldonado" userId="a79d372ce8f8beae" providerId="LiveId" clId="{D45F72D5-47AA-489E-809D-C6A09C00FAD1}" dt="2022-11-15T23:54:39.229" v="1584" actId="14100"/>
        <pc:sldMkLst>
          <pc:docMk/>
          <pc:sldMk cId="4211469966" sldId="269"/>
        </pc:sldMkLst>
        <pc:spChg chg="mod">
          <ac:chgData name="Flavia Baldonado" userId="a79d372ce8f8beae" providerId="LiveId" clId="{D45F72D5-47AA-489E-809D-C6A09C00FAD1}" dt="2022-11-15T23:30:48.324" v="1304"/>
          <ac:spMkLst>
            <pc:docMk/>
            <pc:sldMk cId="4211469966" sldId="269"/>
            <ac:spMk id="2" creationId="{E5CAC473-4BF5-E3CA-584B-9B23BC6467AB}"/>
          </ac:spMkLst>
        </pc:spChg>
        <pc:spChg chg="mod">
          <ac:chgData name="Flavia Baldonado" userId="a79d372ce8f8beae" providerId="LiveId" clId="{D45F72D5-47AA-489E-809D-C6A09C00FAD1}" dt="2022-11-15T23:32:36.703" v="1464" actId="20577"/>
          <ac:spMkLst>
            <pc:docMk/>
            <pc:sldMk cId="4211469966" sldId="269"/>
            <ac:spMk id="3" creationId="{6FBC92F3-207A-8A42-4FF7-84BF49A8505A}"/>
          </ac:spMkLst>
        </pc:spChg>
        <pc:picChg chg="add mod ord">
          <ac:chgData name="Flavia Baldonado" userId="a79d372ce8f8beae" providerId="LiveId" clId="{D45F72D5-47AA-489E-809D-C6A09C00FAD1}" dt="2022-11-15T23:54:39.229" v="1584" actId="14100"/>
          <ac:picMkLst>
            <pc:docMk/>
            <pc:sldMk cId="4211469966" sldId="269"/>
            <ac:picMk id="5" creationId="{6EB0823D-6005-D8E2-56C9-913F42FA828B}"/>
          </ac:picMkLst>
        </pc:picChg>
      </pc:sldChg>
      <pc:sldChg chg="addSp delSp modSp new mod ord">
        <pc:chgData name="Flavia Baldonado" userId="a79d372ce8f8beae" providerId="LiveId" clId="{D45F72D5-47AA-489E-809D-C6A09C00FAD1}" dt="2022-11-16T00:01:34.242" v="1620" actId="478"/>
        <pc:sldMkLst>
          <pc:docMk/>
          <pc:sldMk cId="3773722109" sldId="270"/>
        </pc:sldMkLst>
        <pc:picChg chg="add del mod">
          <ac:chgData name="Flavia Baldonado" userId="a79d372ce8f8beae" providerId="LiveId" clId="{D45F72D5-47AA-489E-809D-C6A09C00FAD1}" dt="2022-11-16T00:01:34.242" v="1620" actId="478"/>
          <ac:picMkLst>
            <pc:docMk/>
            <pc:sldMk cId="3773722109" sldId="270"/>
            <ac:picMk id="3" creationId="{BB72B6AC-BF98-6E17-395A-0FED42D6367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F1F7-6F09-4823-B85C-43654EE41BC6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097-B029-4E8F-B1A7-C2C5E9181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72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F1F7-6F09-4823-B85C-43654EE41BC6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097-B029-4E8F-B1A7-C2C5E9181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91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F1F7-6F09-4823-B85C-43654EE41BC6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097-B029-4E8F-B1A7-C2C5E9181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763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F1F7-6F09-4823-B85C-43654EE41BC6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097-B029-4E8F-B1A7-C2C5E9181970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451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F1F7-6F09-4823-B85C-43654EE41BC6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097-B029-4E8F-B1A7-C2C5E9181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105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F1F7-6F09-4823-B85C-43654EE41BC6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097-B029-4E8F-B1A7-C2C5E9181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24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F1F7-6F09-4823-B85C-43654EE41BC6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097-B029-4E8F-B1A7-C2C5E9181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367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F1F7-6F09-4823-B85C-43654EE41BC6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097-B029-4E8F-B1A7-C2C5E9181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651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F1F7-6F09-4823-B85C-43654EE41BC6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097-B029-4E8F-B1A7-C2C5E9181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22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F1F7-6F09-4823-B85C-43654EE41BC6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097-B029-4E8F-B1A7-C2C5E9181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3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F1F7-6F09-4823-B85C-43654EE41BC6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097-B029-4E8F-B1A7-C2C5E9181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49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F1F7-6F09-4823-B85C-43654EE41BC6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097-B029-4E8F-B1A7-C2C5E9181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01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F1F7-6F09-4823-B85C-43654EE41BC6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097-B029-4E8F-B1A7-C2C5E9181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47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F1F7-6F09-4823-B85C-43654EE41BC6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097-B029-4E8F-B1A7-C2C5E9181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15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F1F7-6F09-4823-B85C-43654EE41BC6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097-B029-4E8F-B1A7-C2C5E9181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32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F1F7-6F09-4823-B85C-43654EE41BC6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097-B029-4E8F-B1A7-C2C5E9181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89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F1F7-6F09-4823-B85C-43654EE41BC6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097-B029-4E8F-B1A7-C2C5E9181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4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B07F1F7-6F09-4823-B85C-43654EE41BC6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DC097-B029-4E8F-B1A7-C2C5E9181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470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Engevix" TargetMode="External"/><Relationship Id="rId3" Type="http://schemas.openxmlformats.org/officeDocument/2006/relationships/hyperlink" Target="https://pt.wikipedia.org/wiki/D%C3%A9cada_de_1960" TargetMode="External"/><Relationship Id="rId7" Type="http://schemas.openxmlformats.org/officeDocument/2006/relationships/hyperlink" Target="https://pt.wikipedia.org/wiki/Bauxita" TargetMode="External"/><Relationship Id="rId2" Type="http://schemas.openxmlformats.org/officeDocument/2006/relationships/hyperlink" Target="https://pt.wikipedia.org/wiki/195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t.wikipedia.org/wiki/Alum%C3%ADnio" TargetMode="External"/><Relationship Id="rId11" Type="http://schemas.openxmlformats.org/officeDocument/2006/relationships/hyperlink" Target="https://pt.wikipedia.org/wiki/Grupo_Camargo_Corr%C3%AAa" TargetMode="External"/><Relationship Id="rId5" Type="http://schemas.openxmlformats.org/officeDocument/2006/relationships/hyperlink" Target="https://pt.wikipedia.org/wiki/Amaz%C3%B4nia" TargetMode="External"/><Relationship Id="rId10" Type="http://schemas.openxmlformats.org/officeDocument/2006/relationships/hyperlink" Target="https://pt.wikipedia.org/wiki/Saturnino_de_Brito" TargetMode="External"/><Relationship Id="rId4" Type="http://schemas.openxmlformats.org/officeDocument/2006/relationships/hyperlink" Target="https://pt.wikipedia.org/wiki/Governo_Federal_(Brasil)" TargetMode="External"/><Relationship Id="rId9" Type="http://schemas.openxmlformats.org/officeDocument/2006/relationships/hyperlink" Target="https://pt.wikipedia.org/w/index.php?title=Themag&amp;action=edit&amp;redlink=1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andless_Workers%27_Movement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IDS" TargetMode="External"/><Relationship Id="rId2" Type="http://schemas.openxmlformats.org/officeDocument/2006/relationships/hyperlink" Target="https://en.wikipedia.org/wiki/Malaria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539E5-6285-293A-8B82-FA3A05CC9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TUCURUI - EMPIRE STATE BUILDING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F3186B-428A-980C-6883-EB174BE53B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dirty="0"/>
              <a:t>FLAVIA BALDONADO LINO</a:t>
            </a:r>
          </a:p>
          <a:p>
            <a:pPr algn="r"/>
            <a:r>
              <a:rPr lang="pt-BR" dirty="0"/>
              <a:t>RAFAEL </a:t>
            </a:r>
            <a:r>
              <a:rPr lang="pt-BR" dirty="0" smtClean="0"/>
              <a:t>DA SILVA CORRÊA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63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563D2-1D81-F341-32AF-3877FADB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CONSTRUÇÃO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DF5F4B-84F8-474F-E53E-C4FB4E28E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26834" cy="4351338"/>
          </a:xfrm>
        </p:spPr>
        <p:txBody>
          <a:bodyPr>
            <a:normAutofit/>
          </a:bodyPr>
          <a:lstStyle/>
          <a:p>
            <a:r>
              <a:rPr lang="pt-BR" dirty="0"/>
              <a:t>200 estacas apoiadas sobre o manto rochoso da ilha de Manhattan</a:t>
            </a:r>
          </a:p>
          <a:p>
            <a:r>
              <a:rPr lang="pt-BR" dirty="0"/>
              <a:t>Materiais </a:t>
            </a:r>
            <a:r>
              <a:rPr lang="pt-BR" dirty="0" err="1"/>
              <a:t>pré</a:t>
            </a:r>
            <a:r>
              <a:rPr lang="pt-BR" dirty="0"/>
              <a:t> fabricados em aço</a:t>
            </a:r>
          </a:p>
          <a:p>
            <a:r>
              <a:rPr lang="pt-BR" dirty="0"/>
              <a:t>Canteiro em formato de linha de montagem</a:t>
            </a:r>
          </a:p>
          <a:p>
            <a:r>
              <a:rPr lang="pt-BR" dirty="0"/>
              <a:t>Materiais imediatamente designados  ao ponto de utilização</a:t>
            </a:r>
          </a:p>
          <a:p>
            <a:r>
              <a:rPr lang="pt-BR" dirty="0"/>
              <a:t>5 pavimentos por semana 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F9E9F7F-DAE4-BE93-83B5-186F74525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67" y="1825624"/>
            <a:ext cx="5691749" cy="3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C1F4A-266A-EC32-3315-1D621517B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CONSTRUÇÃO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EA9539-0DC8-8F68-B021-55FAFBC0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8194" cy="4351338"/>
          </a:xfrm>
        </p:spPr>
        <p:txBody>
          <a:bodyPr/>
          <a:lstStyle/>
          <a:p>
            <a:r>
              <a:rPr lang="pt-BR" dirty="0"/>
              <a:t>Guindastes posicionados em andares intermediários </a:t>
            </a:r>
          </a:p>
          <a:p>
            <a:r>
              <a:rPr lang="pt-BR" dirty="0"/>
              <a:t>100 Km de tubulações em sistemas de abastecimento, consumo e refrigeração</a:t>
            </a:r>
          </a:p>
          <a:p>
            <a:r>
              <a:rPr lang="pt-BR" dirty="0"/>
              <a:t>70 elevadores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011B05E-E382-A88E-10D7-BB1849A48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824" y="0"/>
            <a:ext cx="4837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1CF32-4A31-0FDD-0010-C152CCCF4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CURIOSIDADES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96510F-466E-ADE6-3590-A11D6E4185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Qual é a altura do Empire </a:t>
            </a:r>
            <a:r>
              <a:rPr lang="pt-BR" b="1" dirty="0" err="1"/>
              <a:t>State</a:t>
            </a:r>
            <a:r>
              <a:rPr lang="pt-BR" b="1" dirty="0"/>
              <a:t> Building? </a:t>
            </a:r>
            <a:r>
              <a:rPr lang="pt-BR" dirty="0"/>
              <a:t>Depende de como você mede. No último andar, o Empire </a:t>
            </a:r>
            <a:r>
              <a:rPr lang="pt-BR" dirty="0" err="1"/>
              <a:t>State</a:t>
            </a:r>
            <a:r>
              <a:rPr lang="pt-BR" dirty="0"/>
              <a:t> Building tem 380 metros de altura. Contando o pináculo e a antena, o edifício chega à altura de 443 metros. Atualmente, é o 4º edifício mais alto de Nova York, o 6º mais alto dos Estados Unidos e a 43ª torre mais alta do mundo.  </a:t>
            </a:r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4EAA36B-A508-52D0-4146-A7DA99E614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Quantos degraus há no edifício? </a:t>
            </a:r>
          </a:p>
          <a:p>
            <a:r>
              <a:rPr lang="pt-BR" dirty="0"/>
              <a:t>Para chegar ao observatório do 102º andar, você precisa subir 1.872 degraus. </a:t>
            </a:r>
          </a:p>
        </p:txBody>
      </p:sp>
    </p:spTree>
    <p:extLst>
      <p:ext uri="{BB962C8B-B14F-4D97-AF65-F5344CB8AC3E}">
        <p14:creationId xmlns:p14="http://schemas.microsoft.com/office/powerpoint/2010/main" val="32773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BE004A0-8F22-BF22-C0B2-B9390C8F3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t="139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28A55DB-D99C-B004-A8FE-7779FFFBA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CURIOSIDADES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F856A-7972-282C-E1B9-25E1E0E8AF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edifício mais fotografado do mundo.</a:t>
            </a:r>
          </a:p>
          <a:p>
            <a:r>
              <a:rPr lang="pt-BR" dirty="0"/>
              <a:t>Retratado em vários filmes </a:t>
            </a:r>
            <a:r>
              <a:rPr lang="pt-BR" dirty="0" err="1"/>
              <a:t>Holliwdianos</a:t>
            </a:r>
            <a:r>
              <a:rPr lang="pt-BR" dirty="0"/>
              <a:t>, como o clássico </a:t>
            </a:r>
            <a:r>
              <a:rPr lang="pt-BR" dirty="0" err="1"/>
              <a:t>Ling</a:t>
            </a:r>
            <a:r>
              <a:rPr lang="pt-BR" dirty="0"/>
              <a:t> Kong</a:t>
            </a:r>
          </a:p>
          <a:p>
            <a:r>
              <a:rPr lang="pt-BR" dirty="0"/>
              <a:t>A antena do Empire </a:t>
            </a:r>
            <a:r>
              <a:rPr lang="pt-BR" dirty="0" err="1"/>
              <a:t>State</a:t>
            </a:r>
            <a:r>
              <a:rPr lang="pt-BR" dirty="0"/>
              <a:t> Building é atingida por raios em média 25 vezes por ano, proporcionando oportunidades de fotos incríveis.</a:t>
            </a:r>
          </a:p>
          <a:p>
            <a:r>
              <a:rPr lang="pt-BR" dirty="0"/>
              <a:t>Umas das sete maravilhas do mundo moderno.</a:t>
            </a:r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AA044F-8F16-1900-A1A3-2A5A072EFE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Suicídios: </a:t>
            </a:r>
            <a:r>
              <a:rPr lang="pt-BR" dirty="0"/>
              <a:t>Através dos anos, mais de trinta pessoas cometeram suicídio do topo do edifício.</a:t>
            </a:r>
            <a:r>
              <a:rPr lang="pt-BR" baseline="30000" dirty="0"/>
              <a:t>[</a:t>
            </a:r>
            <a:r>
              <a:rPr lang="pt-BR" dirty="0"/>
              <a:t>O primeiro suicídio ocorrido no </a:t>
            </a:r>
            <a:r>
              <a:rPr lang="pt-BR" dirty="0" err="1"/>
              <a:t>edifíco</a:t>
            </a:r>
            <a:r>
              <a:rPr lang="pt-BR" dirty="0"/>
              <a:t> aconteceu antes mesmo de sua conclusão por um trabalhador após ter sido despedido.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33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A55DB-D99C-B004-A8FE-7779FFFBA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BARRAGEM DE TUCURUÍ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F856A-7972-282C-E1B9-25E1E0E8A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10317896" cy="4195763"/>
          </a:xfrm>
        </p:spPr>
        <p:txBody>
          <a:bodyPr>
            <a:normAutofit/>
          </a:bodyPr>
          <a:lstStyle/>
          <a:p>
            <a:r>
              <a:rPr lang="pt-BR" dirty="0" smtClean="0"/>
              <a:t>É uma barragem de concreto, pertencente à usina hidroelétrica de Tucuruí, em Tucuruí no Rio Tocantins, estado do Pará.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É a segunda maior usina hidroelétrica 100% brasileira e tem uma capacidade geradora de 8.370 MW, ficando atrás apenas da usina de Belo Monte.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Possui o segundo maior vertedouro do mundo.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É o primeiro projeto de grande porte na Amazônia Brasileira.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65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A55DB-D99C-B004-A8FE-7779FFFBA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BARRAGEM DE TUCURUÍ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46" y="1414598"/>
            <a:ext cx="8784742" cy="4610026"/>
          </a:xfrm>
        </p:spPr>
      </p:pic>
    </p:spTree>
    <p:extLst>
      <p:ext uri="{BB962C8B-B14F-4D97-AF65-F5344CB8AC3E}">
        <p14:creationId xmlns:p14="http://schemas.microsoft.com/office/powerpoint/2010/main" val="19558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A55DB-D99C-B004-A8FE-7779FFFBA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BARRAGEM DE TUCURUÍ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7173" y="1415563"/>
            <a:ext cx="5675559" cy="459459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História:</a:t>
            </a:r>
          </a:p>
          <a:p>
            <a:pPr marL="0" indent="0">
              <a:buNone/>
            </a:pPr>
            <a:r>
              <a:rPr lang="pt-BR" dirty="0"/>
              <a:t>Os primeiros estudos de engenheiros brasileiros para aproveitamento hidrelétrico do Rio Tocantins começaram por volta de </a:t>
            </a:r>
            <a:r>
              <a:rPr lang="pt-BR" dirty="0">
                <a:hlinkClick r:id="rId2" tooltip="1957"/>
              </a:rPr>
              <a:t>1957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/>
              <a:t>O projeto ganhou força na </a:t>
            </a:r>
            <a:r>
              <a:rPr lang="pt-BR" dirty="0">
                <a:hlinkClick r:id="rId3" tooltip="Década de 1960"/>
              </a:rPr>
              <a:t>década de 1960</a:t>
            </a:r>
            <a:r>
              <a:rPr lang="pt-BR" dirty="0"/>
              <a:t> como parte de políticas do </a:t>
            </a:r>
            <a:r>
              <a:rPr lang="pt-BR" dirty="0">
                <a:hlinkClick r:id="rId4" tooltip="Governo Federal (Brasil)"/>
              </a:rPr>
              <a:t>Governo Federal</a:t>
            </a:r>
            <a:r>
              <a:rPr lang="pt-BR" dirty="0"/>
              <a:t> para o desenvolvimento e integração da </a:t>
            </a:r>
            <a:r>
              <a:rPr lang="pt-BR" dirty="0">
                <a:hlinkClick r:id="rId5" tooltip="Amazônia"/>
              </a:rPr>
              <a:t>Amazônia</a:t>
            </a:r>
            <a:r>
              <a:rPr lang="pt-BR" dirty="0"/>
              <a:t>, e para atender a indústria de </a:t>
            </a:r>
            <a:r>
              <a:rPr lang="pt-BR" dirty="0">
                <a:hlinkClick r:id="rId6" tooltip="Alumínio"/>
              </a:rPr>
              <a:t>alumínio</a:t>
            </a:r>
            <a:r>
              <a:rPr lang="pt-BR" dirty="0"/>
              <a:t> gerada pelos jazidas de </a:t>
            </a:r>
            <a:r>
              <a:rPr lang="pt-BR" dirty="0">
                <a:hlinkClick r:id="rId7" tooltip="Bauxita"/>
              </a:rPr>
              <a:t>bauxita</a:t>
            </a:r>
            <a:r>
              <a:rPr lang="pt-BR" dirty="0"/>
              <a:t> da região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/>
              <a:t>O projeto civil foi feito pelo Consórcio Projetista </a:t>
            </a:r>
            <a:r>
              <a:rPr lang="pt-BR" dirty="0" err="1">
                <a:hlinkClick r:id="rId8" tooltip="Engevix"/>
              </a:rPr>
              <a:t>Engevix</a:t>
            </a:r>
            <a:r>
              <a:rPr lang="pt-BR" dirty="0" err="1"/>
              <a:t>-</a:t>
            </a:r>
            <a:r>
              <a:rPr lang="pt-BR" dirty="0" err="1">
                <a:hlinkClick r:id="rId9" tooltip="Themag (página não existe)"/>
              </a:rPr>
              <a:t>Themag</a:t>
            </a:r>
            <a:r>
              <a:rPr lang="pt-BR" dirty="0"/>
              <a:t> com estudos hidráulicos realizados no Laboratório de Hidráulica </a:t>
            </a:r>
            <a:r>
              <a:rPr lang="pt-BR" dirty="0">
                <a:hlinkClick r:id="rId10" tooltip="Saturnino de Brito"/>
              </a:rPr>
              <a:t>Saturnino de Brito</a:t>
            </a:r>
            <a:r>
              <a:rPr lang="pt-BR" dirty="0"/>
              <a:t> por André Balança e Jorge Rios. A construção coube à </a:t>
            </a:r>
            <a:r>
              <a:rPr lang="pt-BR" dirty="0">
                <a:hlinkClick r:id="rId11" tooltip="Grupo Camargo Corrêa"/>
              </a:rPr>
              <a:t>Construtora Camargo Corrêa</a:t>
            </a:r>
            <a:r>
              <a:rPr lang="pt-BR" dirty="0"/>
              <a:t> e quebrou todos os recordes mundiais de </a:t>
            </a:r>
            <a:r>
              <a:rPr lang="pt-BR" dirty="0" smtClean="0"/>
              <a:t>terraplenagem.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22732" y="1415563"/>
            <a:ext cx="5675559" cy="4594592"/>
          </a:xfrm>
        </p:spPr>
        <p:txBody>
          <a:bodyPr>
            <a:normAutofit/>
          </a:bodyPr>
          <a:lstStyle/>
          <a:p>
            <a:r>
              <a:rPr lang="pt-BR" dirty="0" smtClean="0"/>
              <a:t>História:</a:t>
            </a:r>
          </a:p>
          <a:p>
            <a:pPr marL="0" indent="0">
              <a:buNone/>
            </a:pPr>
            <a:r>
              <a:rPr lang="pt-BR" dirty="0"/>
              <a:t>Seis turbinas foram construídas no Brasil e as outras seis na França. Para abrigar os operários e suas famílias, foram criadas, pela Eletronorte, as vilas residenciais Pioneira, Temporária I e Temporária II.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Construída </a:t>
            </a:r>
            <a:r>
              <a:rPr lang="pt-BR" dirty="0"/>
              <a:t>anos mais tarde, em alvenaria, a Vila Permanente dispunha também de um aeroporto, um porto fluvial e um grande hospital para atendimento da população local.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 </a:t>
            </a:r>
            <a:r>
              <a:rPr lang="pt-BR" dirty="0"/>
              <a:t>construção foi realizada em duas fases, a segunda fase (casa de força) deveria ter terminado em 2006.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6906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A55DB-D99C-B004-A8FE-7779FFFBA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BARRAGEM DE TUCURUÍ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01088" y="1354016"/>
            <a:ext cx="10379443" cy="5090745"/>
          </a:xfrm>
        </p:spPr>
        <p:txBody>
          <a:bodyPr>
            <a:normAutofit/>
          </a:bodyPr>
          <a:lstStyle/>
          <a:p>
            <a:r>
              <a:rPr lang="pt-BR" dirty="0"/>
              <a:t>A parte principal da Barragem de Tucuruí é uma barragem de gravidade de concreto de 78 metros de </a:t>
            </a:r>
            <a:r>
              <a:rPr lang="pt-BR" dirty="0" smtClean="0"/>
              <a:t>altura </a:t>
            </a:r>
            <a:r>
              <a:rPr lang="pt-BR" dirty="0"/>
              <a:t>e 6,9 ​​quilômetros de </a:t>
            </a:r>
            <a:r>
              <a:rPr lang="pt-BR" dirty="0" smtClean="0"/>
              <a:t>comprimento;</a:t>
            </a:r>
          </a:p>
          <a:p>
            <a:r>
              <a:rPr lang="pt-BR" dirty="0" smtClean="0"/>
              <a:t>Protestos de ativistas </a:t>
            </a:r>
            <a:r>
              <a:rPr lang="pt-BR" dirty="0" err="1" smtClean="0"/>
              <a:t>anti-barragem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/>
              <a:t>A </a:t>
            </a:r>
            <a:r>
              <a:rPr lang="pt-BR" dirty="0" err="1"/>
              <a:t>Eletrobras</a:t>
            </a:r>
            <a:r>
              <a:rPr lang="pt-BR" dirty="0"/>
              <a:t> é uma empresa brasileira de energia hidrelétrica com sede no Rio de </a:t>
            </a:r>
            <a:r>
              <a:rPr lang="pt-BR" dirty="0" smtClean="0"/>
              <a:t>Janeiro.</a:t>
            </a:r>
            <a:r>
              <a:rPr lang="pt-BR" dirty="0"/>
              <a:t> </a:t>
            </a:r>
            <a:r>
              <a:rPr lang="pt-BR" dirty="0" smtClean="0"/>
              <a:t>A </a:t>
            </a:r>
            <a:r>
              <a:rPr lang="pt-BR" dirty="0"/>
              <a:t>empresa elétrica estatal com participação de 52% gera energia suficiente para suportar cerca de um terço do consumo anual de energia do </a:t>
            </a:r>
            <a:r>
              <a:rPr lang="pt-BR" dirty="0" smtClean="0"/>
              <a:t>Brasil;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/>
              <a:t>Em 2007, uma série de manifestações de rua organizadas pelo Movimento dos Atingidos por Barragens, </a:t>
            </a:r>
            <a:r>
              <a:rPr lang="pt-BR" dirty="0">
                <a:hlinkClick r:id="rId2" tooltip="Movimento dos Trabalhadores Sem Terra"/>
              </a:rPr>
              <a:t>Movimento dos Trabalhadores Rurais Sem Terra</a:t>
            </a:r>
            <a:r>
              <a:rPr lang="pt-BR" dirty="0"/>
              <a:t> e Via Campesina resultou na ocupação da usina de Tucuruí por dois </a:t>
            </a:r>
            <a:r>
              <a:rPr lang="pt-BR" dirty="0" smtClean="0"/>
              <a:t>dias;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/>
              <a:t>A hidrelétrica de Tucuruí trouxe energia para 13 milhões de pessoas e 60% da energia é transferida para indústrias que geram pouco menos de 2.000 </a:t>
            </a:r>
            <a:r>
              <a:rPr lang="pt-BR" dirty="0" smtClean="0"/>
              <a:t>empregos;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675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A55DB-D99C-B004-A8FE-7779FFFBA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BARRAGEM DE TUCURUÍ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01088" y="1354016"/>
            <a:ext cx="10379443" cy="5090745"/>
          </a:xfrm>
        </p:spPr>
        <p:txBody>
          <a:bodyPr>
            <a:normAutofit/>
          </a:bodyPr>
          <a:lstStyle/>
          <a:p>
            <a:r>
              <a:rPr lang="pt-BR" dirty="0"/>
              <a:t>A construção da barragem atraiu migrantes que, junto com o reservatório, aumentaram significativamente os casos de </a:t>
            </a:r>
            <a:r>
              <a:rPr lang="pt-BR" dirty="0">
                <a:hlinkClick r:id="rId2" tooltip="Malária"/>
              </a:rPr>
              <a:t>malária</a:t>
            </a:r>
            <a:r>
              <a:rPr lang="pt-BR" dirty="0"/>
              <a:t> e </a:t>
            </a:r>
            <a:r>
              <a:rPr lang="pt-BR" dirty="0">
                <a:hlinkClick r:id="rId3" tooltip="AUXILIA"/>
              </a:rPr>
              <a:t>AIDS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 A conclusão da Fase I em 1984 levou a uma grande quantidade de desemprego entre seus 20.000 funcionários e subsequente migração da área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O aumento da população também sobrecarregou a infraestrutura existente ou a falta dela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 barragem foi projetada para suportar duas eclusas de navegação de 210 por 33 metros;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736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A55DB-D99C-B004-A8FE-7779FFFB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0" y="268079"/>
            <a:ext cx="6036042" cy="615252"/>
          </a:xfrm>
        </p:spPr>
        <p:txBody>
          <a:bodyPr/>
          <a:lstStyle/>
          <a:p>
            <a:r>
              <a:rPr lang="pt-BR" dirty="0" smtClean="0"/>
              <a:t>BARRAGEM DE TUCURUÍ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4" y="1152983"/>
            <a:ext cx="3657600" cy="2438400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4" y="3506627"/>
            <a:ext cx="4961061" cy="302314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1657311"/>
            <a:ext cx="6229350" cy="47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2948769-FA19-ACFD-5030-324A70948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 b="21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915D1B-476F-8103-518B-CAEDCDF91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Empire </a:t>
            </a:r>
            <a:r>
              <a:rPr lang="pt-BR" dirty="0" err="1"/>
              <a:t>State</a:t>
            </a:r>
            <a:r>
              <a:rPr lang="pt-BR" dirty="0"/>
              <a:t> Building – História </a:t>
            </a:r>
          </a:p>
        </p:txBody>
      </p:sp>
    </p:spTree>
    <p:extLst>
      <p:ext uri="{BB962C8B-B14F-4D97-AF65-F5344CB8AC3E}">
        <p14:creationId xmlns:p14="http://schemas.microsoft.com/office/powerpoint/2010/main" val="24149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28076-E2E0-6B5F-0201-F70E206FE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Empire </a:t>
            </a:r>
            <a:r>
              <a:rPr lang="pt-BR" dirty="0" err="1"/>
              <a:t>State</a:t>
            </a:r>
            <a:r>
              <a:rPr lang="pt-BR" dirty="0"/>
              <a:t> Building – História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AF48FE-B683-2DF2-6EB3-6F3479EFB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16624" cy="4351338"/>
          </a:xfrm>
        </p:spPr>
        <p:txBody>
          <a:bodyPr/>
          <a:lstStyle/>
          <a:p>
            <a:r>
              <a:rPr lang="pt-BR" dirty="0"/>
              <a:t>Logo após a crise de 1929, os EUA queriam uma retomada rápida, cidades como Chicago e Nova York logo começaram o plano da expansão da construção civil. Havendo uma disputa entre as duas cidades para qual teria o maior edifício. </a:t>
            </a:r>
          </a:p>
        </p:txBody>
      </p:sp>
    </p:spTree>
    <p:extLst>
      <p:ext uri="{BB962C8B-B14F-4D97-AF65-F5344CB8AC3E}">
        <p14:creationId xmlns:p14="http://schemas.microsoft.com/office/powerpoint/2010/main" val="40461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76F21-38F8-AAF8-C6FE-15F4032B4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Empire </a:t>
            </a:r>
            <a:r>
              <a:rPr lang="pt-BR" dirty="0" err="1"/>
              <a:t>State</a:t>
            </a:r>
            <a:r>
              <a:rPr lang="pt-BR" dirty="0"/>
              <a:t> Building – História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D025F6-5AE8-FFF0-198C-31850FDD4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1928</a:t>
            </a:r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5B68F6-3242-99E9-BCEE-863BED06A1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dirty="0"/>
              <a:t>O local original do famoso hotel Waldorf Astoria na </a:t>
            </a:r>
            <a:r>
              <a:rPr lang="pt-BR" dirty="0" err="1"/>
              <a:t>Fifth</a:t>
            </a:r>
            <a:r>
              <a:rPr lang="pt-BR" dirty="0"/>
              <a:t> Avenue é vendido para a Bethlehem </a:t>
            </a:r>
            <a:r>
              <a:rPr lang="pt-BR" dirty="0" err="1"/>
              <a:t>Engineering</a:t>
            </a:r>
            <a:r>
              <a:rPr lang="pt-BR" dirty="0"/>
              <a:t> Corporation, segundo as estimativas, por US$ 20 milhões. Depois de alguns anos, o prédio é demolido, tornando-se o local do projeto de edificação mais ambicioso do mundo, o Empire </a:t>
            </a:r>
            <a:r>
              <a:rPr lang="pt-BR" dirty="0" err="1"/>
              <a:t>State</a:t>
            </a:r>
            <a:r>
              <a:rPr lang="pt-BR" dirty="0"/>
              <a:t> Building.</a:t>
            </a:r>
          </a:p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07A5247-FD02-2E7C-13BD-21FF21A37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>
                <a:effectLst/>
              </a:rPr>
              <a:t>1929</a:t>
            </a:r>
          </a:p>
          <a:p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77CC85E-9E90-ED5A-EEAF-19D197C0CE5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>
                <a:effectLst/>
              </a:rPr>
              <a:t>O antigo executivo da General Motors John Jakob </a:t>
            </a:r>
            <a:r>
              <a:rPr lang="pt-BR" dirty="0" err="1">
                <a:effectLst/>
              </a:rPr>
              <a:t>Raskob</a:t>
            </a:r>
            <a:r>
              <a:rPr lang="pt-BR" dirty="0">
                <a:effectLst/>
              </a:rPr>
              <a:t>, juntamente com o engenheiro Coleman </a:t>
            </a:r>
            <a:r>
              <a:rPr lang="pt-BR" dirty="0" err="1">
                <a:effectLst/>
              </a:rPr>
              <a:t>du</a:t>
            </a:r>
            <a:r>
              <a:rPr lang="pt-BR" dirty="0">
                <a:effectLst/>
              </a:rPr>
              <a:t> </a:t>
            </a:r>
            <a:r>
              <a:rPr lang="pt-BR" dirty="0" err="1">
                <a:effectLst/>
              </a:rPr>
              <a:t>Pont</a:t>
            </a:r>
            <a:r>
              <a:rPr lang="pt-BR" dirty="0">
                <a:effectLst/>
              </a:rPr>
              <a:t> e os empresários Pierre S. </a:t>
            </a:r>
            <a:r>
              <a:rPr lang="pt-BR" dirty="0" err="1">
                <a:effectLst/>
              </a:rPr>
              <a:t>du</a:t>
            </a:r>
            <a:r>
              <a:rPr lang="pt-BR" dirty="0">
                <a:effectLst/>
              </a:rPr>
              <a:t> </a:t>
            </a:r>
            <a:r>
              <a:rPr lang="pt-BR" dirty="0" err="1">
                <a:effectLst/>
              </a:rPr>
              <a:t>Pont</a:t>
            </a:r>
            <a:r>
              <a:rPr lang="pt-BR" dirty="0">
                <a:effectLst/>
              </a:rPr>
              <a:t>, Louis G. Kaufman e Ellis P. </a:t>
            </a:r>
            <a:r>
              <a:rPr lang="pt-BR" dirty="0" err="1">
                <a:effectLst/>
              </a:rPr>
              <a:t>Earle</a:t>
            </a:r>
            <a:r>
              <a:rPr lang="pt-BR" dirty="0">
                <a:effectLst/>
              </a:rPr>
              <a:t>, fundam a Empire </a:t>
            </a:r>
            <a:r>
              <a:rPr lang="pt-BR" dirty="0" err="1">
                <a:effectLst/>
              </a:rPr>
              <a:t>State</a:t>
            </a:r>
            <a:r>
              <a:rPr lang="pt-BR" dirty="0">
                <a:effectLst/>
              </a:rPr>
              <a:t>, Inc. e nomeiam Alfred E. Smith, ex-governador de New York, para comandar a empresa.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70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7C239-5C42-D435-D61B-8AA37F4F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Empire </a:t>
            </a:r>
            <a:r>
              <a:rPr lang="pt-BR" dirty="0" err="1"/>
              <a:t>State</a:t>
            </a:r>
            <a:r>
              <a:rPr lang="pt-BR" dirty="0"/>
              <a:t> Building – História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382E26-F8D3-DCD2-2D15-73B09C901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1930</a:t>
            </a:r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48AAB8-BAE2-C7B3-6525-3A3AE11744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dirty="0"/>
              <a:t>Em 17 de março, é iniciada a construção do Empire </a:t>
            </a:r>
            <a:r>
              <a:rPr lang="pt-BR" dirty="0" err="1"/>
              <a:t>State</a:t>
            </a:r>
            <a:r>
              <a:rPr lang="pt-BR" dirty="0"/>
              <a:t> Building. Ocupando um ponto central na 5th Avenue, este será o primeiro edifício do mundo com mais de 100 pavimentos. Sob a orientação do escritório de arquitetura </a:t>
            </a:r>
            <a:r>
              <a:rPr lang="pt-BR" dirty="0" err="1"/>
              <a:t>Shreve</a:t>
            </a:r>
            <a:r>
              <a:rPr lang="pt-BR" dirty="0"/>
              <a:t>, Lamb &amp; Harmon Associates e da construtora </a:t>
            </a:r>
            <a:r>
              <a:rPr lang="pt-BR" dirty="0" err="1"/>
              <a:t>Starrett</a:t>
            </a:r>
            <a:r>
              <a:rPr lang="pt-BR" dirty="0"/>
              <a:t> Bros. &amp; </a:t>
            </a:r>
            <a:r>
              <a:rPr lang="pt-BR" dirty="0" err="1"/>
              <a:t>Eken</a:t>
            </a:r>
            <a:r>
              <a:rPr lang="pt-BR" dirty="0"/>
              <a:t>, a estrutura sobe 4,5 andares por semana.</a:t>
            </a:r>
          </a:p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A8000E6-BFED-04E3-0B3C-D8CF454EC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1931</a:t>
            </a:r>
          </a:p>
          <a:p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89C2801-D1EB-0116-0158-E011532E4F4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dirty="0"/>
              <a:t>A construção do edifício é concluída em um tempo recorde de 1 ano e 45 dias. O prédio de 102 pavimentos é o assunto da cidade e, em 1º de maio, o Presidente Hoover aperta um botão em Washington, D.C., inaugurando oficialmente o edifício e acendendo as luzes do Empire </a:t>
            </a:r>
            <a:r>
              <a:rPr lang="pt-BR" dirty="0" err="1"/>
              <a:t>State</a:t>
            </a:r>
            <a:r>
              <a:rPr lang="pt-BR" dirty="0"/>
              <a:t> Building pela primeira vez.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31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46DB8D-DE3E-C8D7-E852-AB3CAFB00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 (Títulos)"/>
              </a:rPr>
              <a:t>Arquitetura e design</a:t>
            </a:r>
            <a:br>
              <a:rPr lang="pt-BR" dirty="0">
                <a:latin typeface="Calibri Light (Títulos)"/>
              </a:rPr>
            </a:br>
            <a:endParaRPr lang="pt-BR" dirty="0">
              <a:latin typeface="Calibri Light (Títulos)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1580F93-BB68-E6CD-B791-4CC35E8ED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05" y="1114865"/>
            <a:ext cx="10388696" cy="556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66B03-D51E-DA97-3364-0C13E67C4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 (Títulos)"/>
              </a:rPr>
              <a:t>Arquitetura e design</a:t>
            </a:r>
            <a:br>
              <a:rPr lang="pt-BR" dirty="0">
                <a:latin typeface="Calibri Light (Títulos)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C1DDD3-0BEF-ADA6-B630-8FE0BF0732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Com sua elevada altura e seu design inconfundível, o Empire </a:t>
            </a:r>
            <a:r>
              <a:rPr lang="pt-BR" dirty="0" err="1"/>
              <a:t>State</a:t>
            </a:r>
            <a:r>
              <a:rPr lang="pt-BR" dirty="0"/>
              <a:t> Building define o horizonte de Nova York. O arranha-céu </a:t>
            </a:r>
            <a:r>
              <a:rPr lang="pt-BR" dirty="0" err="1"/>
              <a:t>art</a:t>
            </a:r>
            <a:r>
              <a:rPr lang="pt-BR" dirty="0"/>
              <a:t> déco mais suntuoso do mundo é um elemento vivo da história de Nova York e um símbolo facilmente reconhecido da cultura da cidade.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2EDA8F-D7F0-E93E-8802-E58B64CF84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Com 102 pavimentos e 443 metros de altura, o Empire </a:t>
            </a:r>
            <a:r>
              <a:rPr lang="pt-BR" dirty="0" err="1"/>
              <a:t>State</a:t>
            </a:r>
            <a:r>
              <a:rPr lang="pt-BR" dirty="0"/>
              <a:t> Building foi o edifício mais alto do mundo por quase 40 anos após sua construção. Atualmente, ele continua sendo uma das grandes torres do mundo e uma maravilha arquitetônica incomparável.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206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D2941-9A05-9034-0420-2652B3D79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CONSTRUÇÃO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CDD2DF-8643-F88B-59CE-6A930E1F1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Arquitetos</a:t>
            </a:r>
            <a:r>
              <a:rPr lang="pt-BR" dirty="0">
                <a:effectLst/>
              </a:rPr>
              <a:t>: </a:t>
            </a:r>
            <a:r>
              <a:rPr lang="pt-BR" dirty="0"/>
              <a:t>Yasuo </a:t>
            </a:r>
            <a:r>
              <a:rPr lang="pt-BR" dirty="0" err="1"/>
              <a:t>Matsui</a:t>
            </a:r>
            <a:r>
              <a:rPr lang="pt-BR" dirty="0">
                <a:effectLst/>
              </a:rPr>
              <a:t>, </a:t>
            </a:r>
            <a:r>
              <a:rPr lang="pt-BR" dirty="0"/>
              <a:t>William F. Lamb</a:t>
            </a:r>
            <a:r>
              <a:rPr lang="pt-BR" dirty="0">
                <a:effectLst/>
              </a:rPr>
              <a:t>, </a:t>
            </a:r>
            <a:r>
              <a:rPr lang="pt-BR" dirty="0"/>
              <a:t>Arthur </a:t>
            </a:r>
            <a:r>
              <a:rPr lang="pt-BR" dirty="0" err="1"/>
              <a:t>Loomis</a:t>
            </a:r>
            <a:r>
              <a:rPr lang="pt-BR" dirty="0"/>
              <a:t> Harmon</a:t>
            </a:r>
            <a:r>
              <a:rPr lang="pt-BR" dirty="0">
                <a:effectLst/>
              </a:rPr>
              <a:t>, </a:t>
            </a:r>
            <a:r>
              <a:rPr lang="pt-BR" dirty="0"/>
              <a:t>Gregory Johnson;</a:t>
            </a:r>
          </a:p>
          <a:p>
            <a:r>
              <a:rPr lang="pt-BR" dirty="0">
                <a:effectLst/>
              </a:rPr>
              <a:t>Arte </a:t>
            </a:r>
            <a:r>
              <a:rPr lang="pt-BR" dirty="0" err="1">
                <a:effectLst/>
              </a:rPr>
              <a:t>Decó</a:t>
            </a:r>
            <a:r>
              <a:rPr lang="pt-BR" dirty="0">
                <a:effectLst/>
              </a:rPr>
              <a:t>;</a:t>
            </a:r>
          </a:p>
          <a:p>
            <a:r>
              <a:rPr lang="pt-BR" dirty="0"/>
              <a:t>Área útil</a:t>
            </a:r>
            <a:r>
              <a:rPr lang="pt-BR" dirty="0">
                <a:effectLst/>
              </a:rPr>
              <a:t>: 254.000 m²;</a:t>
            </a:r>
          </a:p>
          <a:p>
            <a:r>
              <a:rPr lang="pt-BR" dirty="0"/>
              <a:t>Área</a:t>
            </a:r>
            <a:r>
              <a:rPr lang="pt-BR" dirty="0">
                <a:effectLst/>
              </a:rPr>
              <a:t>: 8.094 m²;</a:t>
            </a:r>
          </a:p>
          <a:p>
            <a:r>
              <a:rPr lang="pt-BR" dirty="0"/>
              <a:t>Início: Janeiro de 1930 ;</a:t>
            </a:r>
          </a:p>
          <a:p>
            <a:r>
              <a:rPr lang="pt-BR" dirty="0"/>
              <a:t>Inauguração</a:t>
            </a:r>
            <a:r>
              <a:rPr lang="pt-BR" dirty="0">
                <a:effectLst/>
              </a:rPr>
              <a:t>: 11 de abril de 1931;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8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EB0823D-6005-D8E2-56C9-913F42FA8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99281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CAC473-4BF5-E3CA-584B-9B23BC64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CONSTRUÇÃO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BC92F3-207A-8A42-4FF7-84BF49A85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152983"/>
            <a:ext cx="8946541" cy="4195481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60 mil toneladas de aço;</a:t>
            </a:r>
          </a:p>
          <a:p>
            <a:r>
              <a:rPr lang="pt-BR" dirty="0">
                <a:solidFill>
                  <a:schemeClr val="bg1"/>
                </a:solidFill>
              </a:rPr>
              <a:t>47 mil m³ de concreto;</a:t>
            </a:r>
          </a:p>
          <a:p>
            <a:r>
              <a:rPr lang="pt-BR" dirty="0">
                <a:solidFill>
                  <a:schemeClr val="bg1"/>
                </a:solidFill>
              </a:rPr>
              <a:t>100 milhões de tijolos;</a:t>
            </a:r>
          </a:p>
          <a:p>
            <a:r>
              <a:rPr lang="pt-BR" dirty="0">
                <a:solidFill>
                  <a:schemeClr val="bg1"/>
                </a:solidFill>
              </a:rPr>
              <a:t>19 mil m² de granito;</a:t>
            </a:r>
          </a:p>
          <a:p>
            <a:r>
              <a:rPr lang="pt-BR" dirty="0">
                <a:solidFill>
                  <a:schemeClr val="bg1"/>
                </a:solidFill>
              </a:rPr>
              <a:t>28 mil m² de laje, em 102 andares;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14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224</TotalTime>
  <Words>955</Words>
  <Application>Microsoft Office PowerPoint</Application>
  <PresentationFormat>Widescreen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Calibri Light (Títulos)</vt:lpstr>
      <vt:lpstr>Century Gothic</vt:lpstr>
      <vt:lpstr>Wingdings 3</vt:lpstr>
      <vt:lpstr>Íon</vt:lpstr>
      <vt:lpstr>TUCURUI - EMPIRE STATE BUILDING </vt:lpstr>
      <vt:lpstr>Empire State Building – História </vt:lpstr>
      <vt:lpstr>Empire State Building – História </vt:lpstr>
      <vt:lpstr>Empire State Building – História </vt:lpstr>
      <vt:lpstr>Empire State Building – História </vt:lpstr>
      <vt:lpstr>Arquitetura e design </vt:lpstr>
      <vt:lpstr>Arquitetura e design </vt:lpstr>
      <vt:lpstr>CONSTRUÇÃO</vt:lpstr>
      <vt:lpstr>CONSTRUÇÃO</vt:lpstr>
      <vt:lpstr>CONSTRUÇÃO</vt:lpstr>
      <vt:lpstr>CONSTRUÇÃO</vt:lpstr>
      <vt:lpstr>CURIOSIDADES </vt:lpstr>
      <vt:lpstr>CURIOSIDADES</vt:lpstr>
      <vt:lpstr>BARRAGEM DE TUCURUÍ</vt:lpstr>
      <vt:lpstr>BARRAGEM DE TUCURUÍ</vt:lpstr>
      <vt:lpstr>BARRAGEM DE TUCURUÍ</vt:lpstr>
      <vt:lpstr>BARRAGEM DE TUCURUÍ</vt:lpstr>
      <vt:lpstr>BARRAGEM DE TUCURUÍ</vt:lpstr>
      <vt:lpstr>BARRAGEM DE TUCURUÍ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TUCURUI - EMPIRE STATE BUILDING</dc:title>
  <dc:creator>Flavia Baldonado</dc:creator>
  <cp:lastModifiedBy>Fabio</cp:lastModifiedBy>
  <cp:revision>6</cp:revision>
  <dcterms:created xsi:type="dcterms:W3CDTF">2022-11-14T17:33:21Z</dcterms:created>
  <dcterms:modified xsi:type="dcterms:W3CDTF">2022-11-16T11:37:23Z</dcterms:modified>
</cp:coreProperties>
</file>